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60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3883A0-722B-4F69-B30B-4ABF9AF16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EB5C563-932B-4597-8261-FE9554367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D03C5D-E216-491E-9A87-AA306B4F6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9AC639-7FD4-466B-B883-FF507E93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4C1264-328E-4290-8826-F0799F5B0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504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FFD2D4-2524-4BB8-BEEA-C28056FF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91685E-2A9C-445D-BD1A-29B55014C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0B19E3-E0F7-46EE-ADBF-CA92CECF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7F1B86-F024-4CBF-91C3-CE8CD91B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580E93-B13E-4DCA-95BD-3C93B4E1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766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4FB09B1-0430-4270-BEBE-0A0B00C51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0199C0-54F4-4DF2-9153-269B549F1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B60273-2CB7-45A3-88AC-DE5A715E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AA0154-2778-4D71-BC74-BC6B1A5B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6302CB-4D83-4D10-B271-740841E3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502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D1BA6-F610-4C8B-AFE9-825143C5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643FB7-12B4-43A5-A263-986599A37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D90CB0-1F96-4A37-B4B6-D1EDBC8E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B1B74E-2406-44A3-BE0F-492E0910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DE7F3B-8F0D-418A-A3E0-84E82380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7363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70812D-D6D6-4676-A0B1-6DF7BFD3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EFC632-01EB-4891-B8FF-87DCA151C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8200C6-36AD-41F0-B697-966843C2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30D6BF-283F-48B5-9D3D-1999804E6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FF44C1-2C81-4BD6-A8AD-91254C4C9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581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B98D8-F13A-413C-A4B0-588CE132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3D5803-C078-44F4-8FAA-7FB3CCBF3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2CB55D-23BC-4F74-A547-A64848EEA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2D1F4F-BE29-466A-8375-B7E27FFB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7CC288-C921-487B-A75F-BDE6227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1A5F73-A1D1-4E88-B6D1-F68F2C4D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616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3D719-052C-4323-A19E-B9E247C09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B6B11A-08A5-4BBC-9686-82C11E6BB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7AE607-09D7-4FA6-A5C0-60A9B8E16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F31F258-2960-4414-BE65-84F243266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FBF5D08-A790-4132-AC7B-A8A951DAF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7E9CAD5-CE23-44ED-A66E-EC64ABCA5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AFA26AE-E248-4550-BCD4-E88702A5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B2069C8-BC5C-470E-B7AE-C397E83BF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083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4D92A8-A345-4604-AD96-C7346E4F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5EAECDC-BF68-4062-8C67-9EFC9869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1AAE6C-E17F-4A70-BF24-CF7C1B65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0364ECD-8395-4E57-8C34-5076FBAC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741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81EA65-15DE-474D-8953-F2DE8A3B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65DCF5F-1F44-4BBE-8AC3-7FF05A31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C3516B3-B64D-425F-8867-33722E33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105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D77E51-1A49-4C4F-A989-3372AA305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C15A7C-FE50-464F-9090-7D0A51C48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60E763-4F85-4D64-B993-848552485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442959-AF47-40AF-8554-8D977E20B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FFF0F0-0D0B-4F00-A5FA-85E123515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E20693-A350-4D2D-9ABE-85EB17A5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330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6BCFC-7AE0-4BF4-8098-20C81B03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4692454-F3BE-4A1B-99CB-4C388766C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A34102-DFCC-4E2A-A14F-50CC184C2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DA68F8-CC03-473D-B205-01B5ABBFA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041743-3C0A-4E27-8708-81E1D13D6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FFA3B8-07E4-4537-9893-9FA4551F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703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F1EEE6-50C9-4502-B6FC-63CD0BD13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86538C-09D8-482C-86D7-72BB29DEE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308C33-1359-4BDB-BC1F-0FA65FCAC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CD7A-9FE4-4E3F-8D74-4E8A6CD13E0D}" type="datetimeFigureOut">
              <a:rPr lang="en-GB" smtClean="0"/>
              <a:pPr/>
              <a:t>10/03/2022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CDCF70-34BD-4F5C-9AE2-CB696553C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9FDB7E-A496-450F-9815-BEDC8387C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32CA-D87A-4118-B87D-E014D9E6B8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6608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jwilkinson@englandathletics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BE95D989-81FA-4BAD-9AD5-E46CEDA91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156189E5-8A3E-4CFD-B71B-CCD0F8495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xmlns="" id="{433F93A5-C458-412A-B1DF-3A4B68901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52295" y="151449"/>
            <a:ext cx="4567287" cy="200695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Watch with solid fill">
            <a:extLst>
              <a:ext uri="{FF2B5EF4-FFF2-40B4-BE49-F238E27FC236}">
                <a16:creationId xmlns:a16="http://schemas.microsoft.com/office/drawing/2014/main" xmlns="" id="{509029F0-D7CA-4973-98B1-6BD935E879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92493" y="3943350"/>
            <a:ext cx="2914650" cy="2914650"/>
          </a:xfrm>
          <a:prstGeom prst="rect">
            <a:avLst/>
          </a:prstGeom>
        </p:spPr>
      </p:pic>
      <p:pic>
        <p:nvPicPr>
          <p:cNvPr id="7" name="Graphic 6" descr="Run with solid fill">
            <a:extLst>
              <a:ext uri="{FF2B5EF4-FFF2-40B4-BE49-F238E27FC236}">
                <a16:creationId xmlns:a16="http://schemas.microsoft.com/office/drawing/2014/main" xmlns="" id="{9304B92B-B516-4160-9915-1B26C8F2E3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665064" y="3943350"/>
            <a:ext cx="2914650" cy="29146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E85887-C0B8-46E6-9D08-75722B8C6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169" y="154746"/>
            <a:ext cx="3832274" cy="6441562"/>
          </a:xfrm>
          <a:solidFill>
            <a:srgbClr val="CC0000"/>
          </a:solidFill>
          <a:effectLst>
            <a:outerShdw blurRad="50800" dist="50800" dir="5400000" algn="ctr" rotWithShape="0">
              <a:schemeClr val="tx1"/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England Athletics Regional Endurance Training Session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Sunday 20</a:t>
            </a:r>
            <a:r>
              <a:rPr lang="en-US" sz="2200" b="1" i="0" kern="1200" baseline="300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th</a:t>
            </a: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 March 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0945-1230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Chelmsford Athletics Track 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Club House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CM1 2EH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Focus on RAMP warm up, effective pacing/pace judgement and planning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Practical grass-based training session for athletes and coaches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Please email </a:t>
            </a:r>
            <a:r>
              <a:rPr lang="en-US" sz="2200" b="1" dirty="0">
                <a:solidFill>
                  <a:schemeClr val="bg1"/>
                </a:solidFill>
              </a:rPr>
              <a:t/>
            </a: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Jo Wilkinson 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u="sng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jwilkinson@englandathletics.org</a:t>
            </a: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 to attend or for further information.</a:t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200" b="1" i="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Free to registered England Athletics coaches and athletes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1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8226AAD-82B6-4845-8F9D-0600EF63AB22}"/>
              </a:ext>
            </a:extLst>
          </p:cNvPr>
          <p:cNvSpPr/>
          <p:nvPr/>
        </p:nvSpPr>
        <p:spPr>
          <a:xfrm>
            <a:off x="5011994" y="2175786"/>
            <a:ext cx="685238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Endurance Training Session</a:t>
            </a:r>
          </a:p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Sunday 20</a:t>
            </a:r>
            <a:r>
              <a:rPr lang="en-US" sz="3600" b="0" cap="none" spc="0" baseline="30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March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 </a:t>
            </a:r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Chelmsford AC</a:t>
            </a:r>
          </a:p>
        </p:txBody>
      </p:sp>
    </p:spTree>
    <p:extLst>
      <p:ext uri="{BB962C8B-B14F-4D97-AF65-F5344CB8AC3E}">
        <p14:creationId xmlns:p14="http://schemas.microsoft.com/office/powerpoint/2010/main" xmlns="" val="12357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  England Athletics Regional Endurance Training Session Sunday 20th March  0945-1230 Chelmsford Athletics Track  Club House CM1 2EH   Focus on RAMP warm up, effective pacing/pace judgement and planning Practical grass-based training session for athletes and coaches   Please email  Jo Wilkinson  jwilkinson@englandathletics.org to attend or for further information.  Free to registered England Athletics coaches and athletes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 Athletics Regional Endurance Training Session Sunday 20th March  0945-1230 Chelmsford Athletics Track  Club House CM1 2EH   Focus on RAMP warm up, effective pacing/pace judgement and planning Practical grass-based training session for athletes and coaches   Please email  Jo Wilkinson  jwilkinson@englandathletics.org to attend or for further information.  Free to registered England Athletics coaches and athletes</dc:title>
  <dc:creator>Hayley Pegg</dc:creator>
  <cp:lastModifiedBy>Windows User</cp:lastModifiedBy>
  <cp:revision>1</cp:revision>
  <dcterms:created xsi:type="dcterms:W3CDTF">2022-03-09T20:23:30Z</dcterms:created>
  <dcterms:modified xsi:type="dcterms:W3CDTF">2022-03-10T14:48:07Z</dcterms:modified>
</cp:coreProperties>
</file>