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svg" ContentType="image/svg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-600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73883A0-722B-4F69-B30B-4ABF9AF16A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EB5C563-932B-4597-8261-FE95543675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AD03C5D-E216-491E-9A87-AA306B4F6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0CD7A-9FE4-4E3F-8D74-4E8A6CD13E0D}" type="datetimeFigureOut">
              <a:rPr lang="en-GB" smtClean="0"/>
              <a:pPr/>
              <a:t>10/03/2022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D9AC639-7FD4-466B-B883-FF507E937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84C1264-328E-4290-8826-F0799F5B0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232CA-D87A-4118-B87D-E014D9E6B86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435040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FFD2D4-2524-4BB8-BEEA-C28056FF4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DF91685E-2A9C-445D-BD1A-29B55014C0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20B19E3-E0F7-46EE-ADBF-CA92CECFF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0CD7A-9FE4-4E3F-8D74-4E8A6CD13E0D}" type="datetimeFigureOut">
              <a:rPr lang="en-GB" smtClean="0"/>
              <a:pPr/>
              <a:t>10/03/2022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27F1B86-F024-4CBF-91C3-CE8CD91B3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D580E93-B13E-4DCA-95BD-3C93B4E1B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232CA-D87A-4118-B87D-E014D9E6B86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917668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84FB09B1-0430-4270-BEBE-0A0B00C512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550199C0-54F4-4DF2-9153-269B549F16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3B60273-2CB7-45A3-88AC-DE5A715ED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0CD7A-9FE4-4E3F-8D74-4E8A6CD13E0D}" type="datetimeFigureOut">
              <a:rPr lang="en-GB" smtClean="0"/>
              <a:pPr/>
              <a:t>10/03/2022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FAA0154-2778-4D71-BC74-BC6B1A5BB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46302CB-4D83-4D10-B271-740841E30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232CA-D87A-4118-B87D-E014D9E6B86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555027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29D1BA6-F610-4C8B-AFE9-825143C53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0643FB7-12B4-43A5-A263-986599A374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4D90CB0-1F96-4A37-B4B6-D1EDBC8E5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0CD7A-9FE4-4E3F-8D74-4E8A6CD13E0D}" type="datetimeFigureOut">
              <a:rPr lang="en-GB" smtClean="0"/>
              <a:pPr/>
              <a:t>10/03/2022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8B1B74E-2406-44A3-BE0F-492E0910C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FDE7F3B-8F0D-418A-A3E0-84E823800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232CA-D87A-4118-B87D-E014D9E6B86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873635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170812D-D6D6-4676-A0B1-6DF7BFD38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7EFC632-01EB-4891-B8FF-87DCA151C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C8200C6-36AD-41F0-B697-966843C2C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0CD7A-9FE4-4E3F-8D74-4E8A6CD13E0D}" type="datetimeFigureOut">
              <a:rPr lang="en-GB" smtClean="0"/>
              <a:pPr/>
              <a:t>10/03/2022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530D6BF-283F-48B5-9D3D-1999804E6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EFF44C1-2C81-4BD6-A8AD-91254C4C9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232CA-D87A-4118-B87D-E014D9E6B86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855812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12B98D8-F13A-413C-A4B0-588CE1326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83D5803-C078-44F4-8FAA-7FB3CCBF3E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F2CB55D-23BC-4F74-A547-A64848EEAC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32D1F4F-BE29-466A-8375-B7E27FFB8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0CD7A-9FE4-4E3F-8D74-4E8A6CD13E0D}" type="datetimeFigureOut">
              <a:rPr lang="en-GB" smtClean="0"/>
              <a:pPr/>
              <a:t>10/03/2022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97CC288-C921-487B-A75F-BDE622776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41A5F73-A1D1-4E88-B6D1-F68F2C4D5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232CA-D87A-4118-B87D-E014D9E6B86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276166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673D719-052C-4323-A19E-B9E247C09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BB6B11A-08A5-4BBC-9686-82C11E6BBC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C7AE607-09D7-4FA6-A5C0-60A9B8E168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9F31F258-2960-4414-BE65-84F243266E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BFBF5D08-A790-4132-AC7B-A8A951DAF8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47E9CAD5-CE23-44ED-A66E-EC64ABCA5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0CD7A-9FE4-4E3F-8D74-4E8A6CD13E0D}" type="datetimeFigureOut">
              <a:rPr lang="en-GB" smtClean="0"/>
              <a:pPr/>
              <a:t>10/03/2022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0AFA26AE-E248-4550-BCD4-E88702A55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2B2069C8-BC5C-470E-B7AE-C397E83BF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232CA-D87A-4118-B87D-E014D9E6B86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140838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F4D92A8-A345-4604-AD96-C7346E4FF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85EAECDC-BF68-4062-8C67-9EFC98693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0CD7A-9FE4-4E3F-8D74-4E8A6CD13E0D}" type="datetimeFigureOut">
              <a:rPr lang="en-GB" smtClean="0"/>
              <a:pPr/>
              <a:t>10/03/2022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641AAE6C-E17F-4A70-BF24-CF7C1B658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70364ECD-8395-4E57-8C34-5076FBAC4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232CA-D87A-4118-B87D-E014D9E6B86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197412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1681EA65-15DE-474D-8953-F2DE8A3BB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0CD7A-9FE4-4E3F-8D74-4E8A6CD13E0D}" type="datetimeFigureOut">
              <a:rPr lang="en-GB" smtClean="0"/>
              <a:pPr/>
              <a:t>10/03/2022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465DCF5F-1F44-4BBE-8AC3-7FF05A31CD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DC3516B3-B64D-425F-8867-33722E33D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232CA-D87A-4118-B87D-E014D9E6B86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901051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DD77E51-1A49-4C4F-A989-3372AA3051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3C15A7C-FE50-464F-9090-7D0A51C48C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C60E763-4F85-4D64-B993-848552485E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A442959-AF47-40AF-8554-8D977E20B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0CD7A-9FE4-4E3F-8D74-4E8A6CD13E0D}" type="datetimeFigureOut">
              <a:rPr lang="en-GB" smtClean="0"/>
              <a:pPr/>
              <a:t>10/03/2022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3FFF0F0-0D0B-4F00-A5FA-85E123515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9E20693-A350-4D2D-9ABE-85EB17A5A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232CA-D87A-4118-B87D-E014D9E6B86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813302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F56BCFC-7AE0-4BF4-8098-20C81B03F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D4692454-F3BE-4A1B-99CB-4C388766CE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1A34102-DFCC-4E2A-A14F-50CC184C25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4DA68F8-CC03-473D-B205-01B5ABBFA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0CD7A-9FE4-4E3F-8D74-4E8A6CD13E0D}" type="datetimeFigureOut">
              <a:rPr lang="en-GB" smtClean="0"/>
              <a:pPr/>
              <a:t>10/03/2022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F041743-3C0A-4E27-8708-81E1D13D6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CFFA3B8-07E4-4537-9893-9FA4551F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232CA-D87A-4118-B87D-E014D9E6B86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327034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74F1EEE6-50C9-4502-B6FC-63CD0BD137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C86538C-09D8-482C-86D7-72BB29DEE8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3308C33-1359-4BDB-BC1F-0FA65FCAC8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E0CD7A-9FE4-4E3F-8D74-4E8A6CD13E0D}" type="datetimeFigureOut">
              <a:rPr lang="en-GB" smtClean="0"/>
              <a:pPr/>
              <a:t>10/03/2022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3CDCF70-34BD-4F5C-9AE2-CB696553CC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A9FDB7E-A496-450F-9815-BEDC8387CF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232CA-D87A-4118-B87D-E014D9E6B86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66088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hyperlink" Target="mailto:jwilkinson@englandathletics.or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3.png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Rectangle 191">
            <a:extLst>
              <a:ext uri="{FF2B5EF4-FFF2-40B4-BE49-F238E27FC236}">
                <a16:creationId xmlns:a16="http://schemas.microsoft.com/office/drawing/2014/main" xmlns="" id="{BE95D989-81FA-4BAD-9AD5-E46CEDA91B3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4654293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3" name="Rectangle 192">
            <a:extLst>
              <a:ext uri="{FF2B5EF4-FFF2-40B4-BE49-F238E27FC236}">
                <a16:creationId xmlns:a16="http://schemas.microsoft.com/office/drawing/2014/main" xmlns="" id="{156189E5-8A3E-4CFD-B71B-CCD0F8495E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654293" y="0"/>
            <a:ext cx="142074" cy="6858000"/>
          </a:xfrm>
          <a:prstGeom prst="rect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Image preview">
            <a:extLst>
              <a:ext uri="{FF2B5EF4-FFF2-40B4-BE49-F238E27FC236}">
                <a16:creationId xmlns:a16="http://schemas.microsoft.com/office/drawing/2014/main" xmlns="" id="{433F93A5-C458-412A-B1DF-3A4B689012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6152295" y="151449"/>
            <a:ext cx="4567287" cy="2006950"/>
          </a:xfrm>
          <a:prstGeom prst="rect">
            <a:avLst/>
          </a:prstGeom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Graphic 4" descr="Watch with solid fill">
            <a:extLst>
              <a:ext uri="{FF2B5EF4-FFF2-40B4-BE49-F238E27FC236}">
                <a16:creationId xmlns:a16="http://schemas.microsoft.com/office/drawing/2014/main" xmlns="" id="{509029F0-D7CA-4973-98B1-6BD935E8795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5492493" y="3943350"/>
            <a:ext cx="2914650" cy="2914650"/>
          </a:xfrm>
          <a:prstGeom prst="rect">
            <a:avLst/>
          </a:prstGeom>
        </p:spPr>
      </p:pic>
      <p:pic>
        <p:nvPicPr>
          <p:cNvPr id="7" name="Graphic 6" descr="Run with solid fill">
            <a:extLst>
              <a:ext uri="{FF2B5EF4-FFF2-40B4-BE49-F238E27FC236}">
                <a16:creationId xmlns:a16="http://schemas.microsoft.com/office/drawing/2014/main" xmlns="" id="{9304B92B-B516-4160-9915-1B26C8F2E3E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8665064" y="3943350"/>
            <a:ext cx="2914650" cy="291465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94E85887-C0B8-46E6-9D08-75722B8C6E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6169" y="154746"/>
            <a:ext cx="3832274" cy="6441562"/>
          </a:xfrm>
          <a:solidFill>
            <a:srgbClr val="CC0000"/>
          </a:solidFill>
          <a:effectLst>
            <a:outerShdw blurRad="50800" dist="50800" dir="5400000" algn="ctr" rotWithShape="0">
              <a:schemeClr val="tx1"/>
            </a:outerShdw>
          </a:effectLst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2200" b="1" i="0" kern="1200" dirty="0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 </a:t>
            </a:r>
            <a:br>
              <a:rPr lang="en-US" sz="2200" b="1" i="0" kern="1200" dirty="0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</a:br>
            <a:r>
              <a:rPr lang="en-US" sz="2200" b="1" i="0" kern="1200" dirty="0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England Athletics Regional Endurance Training Session</a:t>
            </a:r>
            <a:br>
              <a:rPr lang="en-US" sz="2200" b="1" i="0" kern="1200" dirty="0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</a:br>
            <a:r>
              <a:rPr lang="en-US" sz="2200" b="1" i="0" kern="1200" dirty="0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Sunday 20</a:t>
            </a:r>
            <a:r>
              <a:rPr lang="en-US" sz="2200" b="1" i="0" kern="1200" baseline="30000" dirty="0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th</a:t>
            </a:r>
            <a:r>
              <a:rPr lang="en-US" sz="2200" b="1" i="0" kern="1200" dirty="0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 March </a:t>
            </a:r>
            <a:br>
              <a:rPr lang="en-US" sz="2200" b="1" i="0" kern="1200" dirty="0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</a:br>
            <a:r>
              <a:rPr lang="en-US" sz="2200" b="1" i="0" kern="1200" dirty="0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0945-1230</a:t>
            </a:r>
            <a:br>
              <a:rPr lang="en-US" sz="2200" b="1" i="0" kern="1200" dirty="0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</a:br>
            <a:r>
              <a:rPr lang="en-US" sz="2200" b="1" i="0" kern="1200" dirty="0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Chelmsford Athletics Track </a:t>
            </a:r>
            <a:br>
              <a:rPr lang="en-US" sz="2200" b="1" i="0" kern="1200" dirty="0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</a:br>
            <a:r>
              <a:rPr lang="en-US" sz="2200" b="1" i="0" kern="1200" dirty="0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Club House</a:t>
            </a:r>
            <a:br>
              <a:rPr lang="en-US" sz="2200" b="1" i="0" kern="1200" dirty="0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</a:br>
            <a:r>
              <a:rPr lang="en-US" sz="2200" b="1" i="0" kern="1200" dirty="0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CM1 2EH</a:t>
            </a:r>
            <a:br>
              <a:rPr lang="en-US" sz="2200" b="1" i="0" kern="1200" dirty="0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</a:br>
            <a:r>
              <a:rPr lang="en-US" sz="2200" b="1" i="0" kern="1200" dirty="0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 </a:t>
            </a:r>
            <a:br>
              <a:rPr lang="en-US" sz="2200" b="1" i="0" kern="1200" dirty="0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</a:br>
            <a:r>
              <a:rPr lang="en-US" sz="2200" b="1" i="0" kern="1200" dirty="0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Focus on RAMP warm up, effective pacing/pace judgement and planning</a:t>
            </a:r>
            <a:br>
              <a:rPr lang="en-US" sz="2200" b="1" i="0" kern="1200" dirty="0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</a:br>
            <a:r>
              <a:rPr lang="en-US" sz="2200" b="1" i="0" kern="1200" dirty="0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Practical grass-based training session for athletes and coaches</a:t>
            </a:r>
            <a:br>
              <a:rPr lang="en-US" sz="2200" b="1" i="0" kern="1200" dirty="0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</a:br>
            <a:r>
              <a:rPr lang="en-US" sz="2200" b="1" i="0" kern="1200" dirty="0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 </a:t>
            </a:r>
            <a:br>
              <a:rPr lang="en-US" sz="2200" b="1" i="0" kern="1200" dirty="0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</a:br>
            <a:r>
              <a:rPr lang="en-US" sz="2200" b="1" i="0" kern="1200" dirty="0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Please email </a:t>
            </a:r>
            <a:r>
              <a:rPr lang="en-US" sz="2200" b="1" dirty="0">
                <a:solidFill>
                  <a:schemeClr val="bg1"/>
                </a:solidFill>
              </a:rPr>
              <a:t/>
            </a:r>
            <a:br>
              <a:rPr lang="en-US" sz="2200" b="1" dirty="0">
                <a:solidFill>
                  <a:schemeClr val="bg1"/>
                </a:solidFill>
              </a:rPr>
            </a:br>
            <a:r>
              <a:rPr lang="en-US" sz="2200" b="1" i="0" kern="1200" dirty="0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Jo Wilkinson </a:t>
            </a:r>
            <a:br>
              <a:rPr lang="en-US" sz="2200" b="1" i="0" kern="1200" dirty="0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</a:br>
            <a:r>
              <a:rPr lang="en-US" sz="2200" b="1" i="0" u="sng" kern="1200" dirty="0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  <a:hlinkClick r:id="rId7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jwilkinson@englandathletics.org</a:t>
            </a:r>
            <a:r>
              <a:rPr lang="en-US" sz="2200" b="1" i="0" kern="1200" dirty="0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 to attend or for further information.</a:t>
            </a:r>
            <a:br>
              <a:rPr lang="en-US" sz="2200" b="1" i="0" kern="1200" dirty="0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</a:br>
            <a:r>
              <a:rPr lang="en-US" sz="2200" b="1" i="0" kern="1200" dirty="0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/>
            </a:r>
            <a:br>
              <a:rPr lang="en-US" sz="2200" b="1" i="0" kern="1200" dirty="0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</a:br>
            <a:r>
              <a:rPr lang="en-US" sz="2200" b="1" i="0" kern="1200" dirty="0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Free to registered England Athletics coaches and athletes</a:t>
            </a:r>
            <a:r>
              <a:rPr lang="en-US" sz="1800" b="0" i="0" kern="12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/>
            </a:r>
            <a:br>
              <a:rPr lang="en-US" sz="1800" b="0" i="0" kern="12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</a:br>
            <a:endParaRPr lang="en-US" sz="18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68226AAD-82B6-4845-8F9D-0600EF63AB22}"/>
              </a:ext>
            </a:extLst>
          </p:cNvPr>
          <p:cNvSpPr/>
          <p:nvPr/>
        </p:nvSpPr>
        <p:spPr>
          <a:xfrm>
            <a:off x="5011994" y="2175786"/>
            <a:ext cx="6852381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Endurance Training Session</a:t>
            </a:r>
          </a:p>
          <a:p>
            <a:pPr algn="ctr"/>
            <a:r>
              <a:rPr lang="en-US" sz="3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Sunday 20</a:t>
            </a:r>
            <a:r>
              <a:rPr lang="en-US" sz="3600" b="0" cap="none" spc="0" baseline="30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</a:t>
            </a:r>
            <a:r>
              <a:rPr lang="en-US" sz="3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March</a:t>
            </a:r>
          </a:p>
          <a:p>
            <a:pPr algn="ctr"/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At </a:t>
            </a:r>
            <a:r>
              <a:rPr lang="en-US" sz="3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Chelmsford AC</a:t>
            </a:r>
          </a:p>
        </p:txBody>
      </p:sp>
    </p:spTree>
    <p:extLst>
      <p:ext uri="{BB962C8B-B14F-4D97-AF65-F5344CB8AC3E}">
        <p14:creationId xmlns:p14="http://schemas.microsoft.com/office/powerpoint/2010/main" xmlns="" val="123571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9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  England Athletics Regional Endurance Training Session Sunday 20th March  0945-1230 Chelmsford Athletics Track  Club House CM1 2EH   Focus on RAMP warm up, effective pacing/pace judgement and planning Practical grass-based training session for athletes and coaches   Please email  Jo Wilkinson  jwilkinson@englandathletics.org to attend or for further information.  Free to registered England Athletics coaches and athletes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England Athletics Regional Endurance Training Session Sunday 20th March  0945-1230 Chelmsford Athletics Track  Club House CM1 2EH   Focus on RAMP warm up, effective pacing/pace judgement and planning Practical grass-based training session for athletes and coaches   Please email  Jo Wilkinson  jwilkinson@englandathletics.org to attend or for further information.  Free to registered England Athletics coaches and athletes</dc:title>
  <dc:creator>Hayley Pegg</dc:creator>
  <cp:lastModifiedBy>Windows User</cp:lastModifiedBy>
  <cp:revision>1</cp:revision>
  <dcterms:created xsi:type="dcterms:W3CDTF">2022-03-09T20:23:30Z</dcterms:created>
  <dcterms:modified xsi:type="dcterms:W3CDTF">2022-03-10T14:48:07Z</dcterms:modified>
</cp:coreProperties>
</file>